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6" r:id="rId3"/>
    <p:sldId id="291" r:id="rId4"/>
    <p:sldId id="292" r:id="rId5"/>
    <p:sldId id="294" r:id="rId6"/>
    <p:sldId id="297" r:id="rId7"/>
    <p:sldId id="295" r:id="rId8"/>
    <p:sldId id="296" r:id="rId9"/>
    <p:sldId id="299" r:id="rId10"/>
    <p:sldId id="300" r:id="rId11"/>
    <p:sldId id="301" r:id="rId12"/>
    <p:sldId id="302" r:id="rId13"/>
    <p:sldId id="264" r:id="rId14"/>
    <p:sldId id="273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redný štý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redný štýl 2 - zvýrazneni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redný štýl 2 - zvýrazneni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redný štýl 2 - zvýrazneni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1" autoAdjust="0"/>
    <p:restoredTop sz="94095" autoAdjust="0"/>
  </p:normalViewPr>
  <p:slideViewPr>
    <p:cSldViewPr snapToGrid="0">
      <p:cViewPr>
        <p:scale>
          <a:sx n="81" d="100"/>
          <a:sy n="81" d="100"/>
        </p:scale>
        <p:origin x="-138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A1C22-2BFE-4821-A350-C6B8661C2F70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01527-F7F0-466D-986F-F8A0154C444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0118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01527-F7F0-466D-986F-F8A0154C4444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9023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01527-F7F0-466D-986F-F8A0154C4444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73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8033-3519-4424-A40A-F5DDBB1DA146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6CCB-0709-43A7-8F48-23C966DD9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8321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8033-3519-4424-A40A-F5DDBB1DA146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6CCB-0709-43A7-8F48-23C966DD9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50620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8033-3519-4424-A40A-F5DDBB1DA146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6CCB-0709-43A7-8F48-23C966DD9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8329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8033-3519-4424-A40A-F5DDBB1DA146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6CCB-0709-43A7-8F48-23C966DD9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388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8033-3519-4424-A40A-F5DDBB1DA146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6CCB-0709-43A7-8F48-23C966DD9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566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8033-3519-4424-A40A-F5DDBB1DA146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6CCB-0709-43A7-8F48-23C966DD9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349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8033-3519-4424-A40A-F5DDBB1DA146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6CCB-0709-43A7-8F48-23C966DD9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518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8033-3519-4424-A40A-F5DDBB1DA146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6CCB-0709-43A7-8F48-23C966DD9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501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8033-3519-4424-A40A-F5DDBB1DA146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6CCB-0709-43A7-8F48-23C966DD9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73474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8033-3519-4424-A40A-F5DDBB1DA146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6CCB-0709-43A7-8F48-23C966DD9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148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8033-3519-4424-A40A-F5DDBB1DA146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6CCB-0709-43A7-8F48-23C966DD9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3180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52000">
              <a:schemeClr val="accent6">
                <a:lumMod val="20000"/>
                <a:lumOff val="80000"/>
              </a:schemeClr>
            </a:gs>
            <a:gs pos="0">
              <a:schemeClr val="bg1"/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F8033-3519-4424-A40A-F5DDBB1DA146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6CCB-0709-43A7-8F48-23C966DD9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933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501223"/>
            <a:ext cx="12192000" cy="2701636"/>
          </a:xfrm>
        </p:spPr>
        <p:txBody>
          <a:bodyPr>
            <a:noAutofit/>
          </a:bodyPr>
          <a:lstStyle/>
          <a:p>
            <a: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VPLYV ŠACHTOVÝCH VTOKOVÝCH OBJEKTOV MVE NA HOMOGÉNNOSŤ RÝCHLOSTNÉHO POĽA</a:t>
            </a:r>
            <a:endParaRPr lang="sk-SK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5544476"/>
            <a:ext cx="10401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510915" algn="l"/>
              </a:tabLst>
            </a:pPr>
            <a:r>
              <a:rPr lang="sk-SK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Ing. Lucia </a:t>
            </a:r>
            <a:r>
              <a:rPr lang="sk-SK" sz="2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Bytčanková</a:t>
            </a:r>
          </a:p>
          <a:p>
            <a:pPr>
              <a:lnSpc>
                <a:spcPct val="150000"/>
              </a:lnSpc>
              <a:tabLst>
                <a:tab pos="3510915" algn="l"/>
              </a:tabLst>
            </a:pPr>
            <a:r>
              <a:rPr lang="sk-SK" sz="22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Slovenská technická univerzita v Bratislave, Stavebná fakulta, Katedra </a:t>
            </a:r>
            <a:r>
              <a:rPr lang="sk-SK" sz="2200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hydrotechniky</a:t>
            </a:r>
            <a:endParaRPr lang="sk-SK" sz="2200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2829" y="159606"/>
            <a:ext cx="406400" cy="406400"/>
          </a:xfrm>
          <a:prstGeom prst="rect">
            <a:avLst/>
          </a:prstGeom>
        </p:spPr>
      </p:pic>
      <p:pic>
        <p:nvPicPr>
          <p:cNvPr id="5" name="Obrázok 4" descr="STU-SvF-nfh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9" y="204315"/>
            <a:ext cx="7812760" cy="153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3" descr="VÃ½sledok vyhÄ¾adÃ¡vania obrÃ¡zkov pre dopyt logo katedra hydrotechnik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311" y="204315"/>
            <a:ext cx="23272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75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70652" y="727612"/>
            <a:ext cx="4122420" cy="391795"/>
          </a:xfrm>
        </p:spPr>
        <p:txBody>
          <a:bodyPr>
            <a:normAutofit/>
          </a:bodyPr>
          <a:lstStyle/>
          <a:p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Scenár 1 – hĺbka šachty 240 </a:t>
            </a:r>
            <a:r>
              <a:rPr lang="sk-S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adpis 3"/>
          <p:cNvSpPr txBox="1">
            <a:spLocks/>
          </p:cNvSpPr>
          <p:nvPr/>
        </p:nvSpPr>
        <p:spPr>
          <a:xfrm>
            <a:off x="170652" y="-6668"/>
            <a:ext cx="7768504" cy="734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Výsledky a diskusia</a:t>
            </a:r>
            <a:endParaRPr lang="sk-SK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a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2" y="1119407"/>
            <a:ext cx="4445674" cy="344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map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63" y="531714"/>
            <a:ext cx="4193493" cy="326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objekt pre obsah 2"/>
          <p:cNvSpPr txBox="1">
            <a:spLocks/>
          </p:cNvSpPr>
          <p:nvPr/>
        </p:nvSpPr>
        <p:spPr>
          <a:xfrm>
            <a:off x="7481863" y="83238"/>
            <a:ext cx="4122420" cy="391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Scenár 2 – hĺbka šachty 215 mm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map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288" y="3311235"/>
            <a:ext cx="4543268" cy="336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objekt pre obsah 2"/>
          <p:cNvSpPr txBox="1">
            <a:spLocks/>
          </p:cNvSpPr>
          <p:nvPr/>
        </p:nvSpPr>
        <p:spPr>
          <a:xfrm>
            <a:off x="7756136" y="6375362"/>
            <a:ext cx="4122420" cy="391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Scenár 3 – hĺbka šachty 190 mm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5356" y="686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7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70652" y="1070097"/>
            <a:ext cx="4122420" cy="391795"/>
          </a:xfrm>
        </p:spPr>
        <p:txBody>
          <a:bodyPr>
            <a:normAutofit/>
          </a:bodyPr>
          <a:lstStyle/>
          <a:p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Scenár </a:t>
            </a:r>
            <a:r>
              <a:rPr lang="sk-S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hĺbka šachty </a:t>
            </a:r>
            <a:r>
              <a:rPr lang="sk-S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165 mm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adpis 3"/>
          <p:cNvSpPr txBox="1">
            <a:spLocks/>
          </p:cNvSpPr>
          <p:nvPr/>
        </p:nvSpPr>
        <p:spPr>
          <a:xfrm>
            <a:off x="170652" y="-6668"/>
            <a:ext cx="7768504" cy="734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Výsledky a diskusia</a:t>
            </a:r>
            <a:endParaRPr lang="sk-SK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ástupný objekt pre obsah 2"/>
          <p:cNvSpPr txBox="1">
            <a:spLocks/>
          </p:cNvSpPr>
          <p:nvPr/>
        </p:nvSpPr>
        <p:spPr>
          <a:xfrm>
            <a:off x="6251412" y="1526882"/>
            <a:ext cx="4122420" cy="391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Scenár 5 – hĺbka šachty 115 mm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ma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2" y="1461891"/>
            <a:ext cx="5745480" cy="44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p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412" y="1918677"/>
            <a:ext cx="5745480" cy="460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2664" y="1572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14293" y="5729685"/>
            <a:ext cx="5760720" cy="3460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Rozdelenie rýchlostí prúdenia v pozorovanom profile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1" y="1441952"/>
            <a:ext cx="6648005" cy="428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3"/>
          <p:cNvSpPr txBox="1">
            <a:spLocks/>
          </p:cNvSpPr>
          <p:nvPr/>
        </p:nvSpPr>
        <p:spPr>
          <a:xfrm>
            <a:off x="170652" y="-6668"/>
            <a:ext cx="7768504" cy="734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Výsledky a diskusia</a:t>
            </a:r>
            <a:endParaRPr lang="sk-SK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765" y="1741483"/>
            <a:ext cx="4995141" cy="299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objekt pre obsah 2"/>
          <p:cNvSpPr txBox="1">
            <a:spLocks/>
          </p:cNvSpPr>
          <p:nvPr/>
        </p:nvSpPr>
        <p:spPr>
          <a:xfrm>
            <a:off x="7686462" y="4733002"/>
            <a:ext cx="3461749" cy="7708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Závislosť hĺbky šachty k pomeru rozloženia prietoku do turbín</a:t>
            </a:r>
            <a:endParaRPr lang="sk-SK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8508" y="1787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2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044" y="1402837"/>
            <a:ext cx="10515600" cy="3972728"/>
          </a:xfrm>
        </p:spPr>
        <p:txBody>
          <a:bodyPr>
            <a:norm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osúdenie šachtového vtokového objektu na základe hĺbky šachty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ozorovanie rýchlostného poľa na vtoku do turbín a rozloženie prietoku medzi turbíny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erovnomerné rozloženia rýchlostí prúdenia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erovnomerné rozdelenie prietoku do turbín</a:t>
            </a:r>
          </a:p>
          <a:p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170652" y="-6668"/>
            <a:ext cx="7768504" cy="734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Záver</a:t>
            </a:r>
            <a:endParaRPr lang="sk-SK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9829" y="1572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7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03667" y="25287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k-SK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Ďakujem za pozornosť</a:t>
            </a:r>
          </a:p>
        </p:txBody>
      </p:sp>
      <p:pic>
        <p:nvPicPr>
          <p:cNvPr id="3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91471" y="1723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8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0652" y="1146753"/>
            <a:ext cx="9099840" cy="323128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k-SK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Úvod – šachtové vtokové objekty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Materiál a metódy – fyzikálny model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Výsledky a diskusia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Záver – vyhodnotenie výsledkov</a:t>
            </a:r>
            <a:endParaRPr lang="sk-SK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170652" y="0"/>
            <a:ext cx="7768504" cy="734280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Obsah prezentácie</a:t>
            </a:r>
            <a:endParaRPr lang="sk-SK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1330" y="1639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3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5B592DD8-95C0-454D-B20F-51FA73845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4" y="1045554"/>
            <a:ext cx="11571271" cy="5045280"/>
          </a:xfrm>
        </p:spPr>
        <p:txBody>
          <a:bodyPr>
            <a:norm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mena horizontálneho prúdenia na zvislé v šachte</a:t>
            </a: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kolmé zmeny smerov a ostré hrany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dodatočné využitie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HEP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udovanie na vzdušných stranách zemných sypaných hrádzí</a:t>
            </a:r>
          </a:p>
          <a:p>
            <a:pPr marL="0" indent="0">
              <a:buNone/>
            </a:pP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170652" y="0"/>
            <a:ext cx="7768504" cy="734280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Šachtové vtokové objekty</a:t>
            </a:r>
            <a:endParaRPr lang="sk-SK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4557850" y="6402108"/>
            <a:ext cx="3064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MVE Trenčianske Biskupice</a:t>
            </a:r>
            <a:endParaRPr lang="sk-SK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VE Trenčianske Biskupice | V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6" b="24699"/>
          <a:stretch>
            <a:fillRect/>
          </a:stretch>
        </p:blipFill>
        <p:spPr bwMode="auto">
          <a:xfrm>
            <a:off x="2351332" y="3177540"/>
            <a:ext cx="7192452" cy="322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9995" y="1639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5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170652" y="0"/>
            <a:ext cx="7768504" cy="734280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Šachtové vtokové objekty</a:t>
            </a:r>
            <a:endParaRPr lang="sk-SK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6495175" y="6222755"/>
            <a:ext cx="3451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Vtokový objekt Dolné Kočkovce</a:t>
            </a:r>
            <a:endParaRPr lang="sk-SK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ástupný objekt pre obsah 2">
            <a:extLst>
              <a:ext uri="{FF2B5EF4-FFF2-40B4-BE49-F238E27FC236}">
                <a16:creationId xmlns="" xmlns:a16="http://schemas.microsoft.com/office/drawing/2014/main" id="{5B592DD8-95C0-454D-B20F-51FA73845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52" y="1103158"/>
            <a:ext cx="8173248" cy="3125942"/>
          </a:xfrm>
        </p:spPr>
        <p:txBody>
          <a:bodyPr>
            <a:norm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horizontálne smerovanie kolmo na os hrádze 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jednoduchá konštrukcia, </a:t>
            </a:r>
          </a:p>
          <a:p>
            <a:pPr marL="0" indent="0">
              <a:buNone/>
            </a:pP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nízke investičné náklady</a:t>
            </a: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narušenie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homogenity 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rýchlostného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poľa</a:t>
            </a:r>
          </a:p>
          <a:p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SCN24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4" b="30295"/>
          <a:stretch>
            <a:fillRect/>
          </a:stretch>
        </p:blipFill>
        <p:spPr bwMode="auto">
          <a:xfrm>
            <a:off x="4054904" y="2514600"/>
            <a:ext cx="8008322" cy="370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6826" y="1639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7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okTextu 10"/>
          <p:cNvSpPr txBox="1"/>
          <p:nvPr/>
        </p:nvSpPr>
        <p:spPr>
          <a:xfrm>
            <a:off x="4422855" y="6258230"/>
            <a:ext cx="3636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Fyzikálny model MVE Dobrohošť</a:t>
            </a:r>
            <a:endParaRPr lang="sk-SK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ástupný objekt pre obsah 2">
            <a:extLst>
              <a:ext uri="{FF2B5EF4-FFF2-40B4-BE49-F238E27FC236}">
                <a16:creationId xmlns="" xmlns:a16="http://schemas.microsoft.com/office/drawing/2014/main" id="{5B592DD8-95C0-454D-B20F-51FA73845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52" y="901791"/>
            <a:ext cx="11030748" cy="1930093"/>
          </a:xfrm>
        </p:spPr>
        <p:txBody>
          <a:bodyPr>
            <a:norm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klopný žľab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hydrotechnického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laboratória – šachtový vtokový objekt</a:t>
            </a: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MVE Dobrohošť M 1:30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hodné na výskum tvorby vírov a strhávania vzduchu</a:t>
            </a:r>
          </a:p>
        </p:txBody>
      </p:sp>
      <p:pic>
        <p:nvPicPr>
          <p:cNvPr id="1026" name="Obrázok 24" descr="C:\Users\lucia\Downloads\dobrohosť-page-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 t="28577" r="14983" b="18491"/>
          <a:stretch>
            <a:fillRect/>
          </a:stretch>
        </p:blipFill>
        <p:spPr bwMode="auto">
          <a:xfrm>
            <a:off x="2477992" y="2540469"/>
            <a:ext cx="7182039" cy="371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od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0523" y="157272"/>
            <a:ext cx="406400" cy="406400"/>
          </a:xfrm>
          <a:prstGeom prst="rect">
            <a:avLst/>
          </a:prstGeom>
        </p:spPr>
      </p:pic>
      <p:sp>
        <p:nvSpPr>
          <p:cNvPr id="9" name="Nadpis 3"/>
          <p:cNvSpPr txBox="1">
            <a:spLocks/>
          </p:cNvSpPr>
          <p:nvPr/>
        </p:nvSpPr>
        <p:spPr>
          <a:xfrm>
            <a:off x="170652" y="-6668"/>
            <a:ext cx="7768504" cy="734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Fyzikálne modelovanie</a:t>
            </a:r>
            <a:endParaRPr lang="sk-SK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11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3"/>
          <p:cNvSpPr txBox="1">
            <a:spLocks/>
          </p:cNvSpPr>
          <p:nvPr/>
        </p:nvSpPr>
        <p:spPr>
          <a:xfrm>
            <a:off x="170652" y="-6668"/>
            <a:ext cx="7768504" cy="734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Fyzikálne modelovanie</a:t>
            </a:r>
            <a:endParaRPr lang="sk-SK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2" y="1017287"/>
            <a:ext cx="4930737" cy="179194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BlokTextu 6"/>
          <p:cNvSpPr txBox="1"/>
          <p:nvPr/>
        </p:nvSpPr>
        <p:spPr>
          <a:xfrm>
            <a:off x="844421" y="2809228"/>
            <a:ext cx="3299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Výpočet mierok šachty v žľabe</a:t>
            </a:r>
          </a:p>
        </p:txBody>
      </p:sp>
      <p:pic>
        <p:nvPicPr>
          <p:cNvPr id="9" name="Obrázok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204" y="1369388"/>
            <a:ext cx="4733857" cy="1371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048" y="3572190"/>
            <a:ext cx="7633853" cy="218901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BlokTextu 9"/>
          <p:cNvSpPr txBox="1"/>
          <p:nvPr/>
        </p:nvSpPr>
        <p:spPr>
          <a:xfrm>
            <a:off x="7724790" y="2731965"/>
            <a:ext cx="2731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Výpočet prietoku v žľabe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4159365" y="5761209"/>
            <a:ext cx="378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Výpočet parametrov šachty v žľabe</a:t>
            </a:r>
          </a:p>
        </p:txBody>
      </p:sp>
      <p:pic>
        <p:nvPicPr>
          <p:cNvPr id="14" name="mier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061" y="217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7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3"/>
          <p:cNvSpPr txBox="1">
            <a:spLocks/>
          </p:cNvSpPr>
          <p:nvPr/>
        </p:nvSpPr>
        <p:spPr>
          <a:xfrm>
            <a:off x="170652" y="-6668"/>
            <a:ext cx="7768504" cy="734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Fyzikálne modelovanie</a:t>
            </a:r>
            <a:endParaRPr lang="sk-SK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ástupný objekt pre obsah 2">
            <a:extLst>
              <a:ext uri="{FF2B5EF4-FFF2-40B4-BE49-F238E27FC236}">
                <a16:creationId xmlns="" xmlns:a16="http://schemas.microsoft.com/office/drawing/2014/main" id="{5B592DD8-95C0-454D-B20F-51FA73845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4" y="1247032"/>
            <a:ext cx="11157385" cy="4469722"/>
          </a:xfrm>
        </p:spPr>
        <p:txBody>
          <a:bodyPr>
            <a:norm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ôzne metódy na meranie rýchlostného poľa</a:t>
            </a: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UVP (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Ultrasound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Profile)</a:t>
            </a: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PIV (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Image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Velocimetry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LDA (Laser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Doppler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Anemometry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dokonalý prehľad nedostupných miest (kolená potrubných systémov, prúdenie v okolí lopatiek turbín a čerpadiel, priebeh rýchlostí pri obtekaní telies v aerodynamických tuneloch, mapovanie rýchlostných polí                             v potrubných systémoch a pod.)</a:t>
            </a:r>
          </a:p>
          <a:p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9309" y="1572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2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3"/>
          <p:cNvSpPr txBox="1">
            <a:spLocks/>
          </p:cNvSpPr>
          <p:nvPr/>
        </p:nvSpPr>
        <p:spPr>
          <a:xfrm>
            <a:off x="170652" y="-6668"/>
            <a:ext cx="7768504" cy="734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PIV (</a:t>
            </a:r>
            <a:r>
              <a:rPr lang="sk-SK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sk-SK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 </a:t>
            </a:r>
            <a:r>
              <a:rPr lang="sk-SK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Velocimetry</a:t>
            </a:r>
            <a:r>
              <a:rPr lang="sk-SK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Zástupný objekt pre obsah 2">
            <a:extLst>
              <a:ext uri="{FF2B5EF4-FFF2-40B4-BE49-F238E27FC236}">
                <a16:creationId xmlns="" xmlns:a16="http://schemas.microsoft.com/office/drawing/2014/main" id="{5B592DD8-95C0-454D-B20F-51FA73845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52" y="906069"/>
            <a:ext cx="5997673" cy="5558346"/>
          </a:xfrm>
        </p:spPr>
        <p:txBody>
          <a:bodyPr>
            <a:normAutofit/>
          </a:bodyPr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vhodná metóda na meranie fyzikálneho modelu</a:t>
            </a: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reflexné častice odrážajúce laserový lúč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izualizácia prúdenia s vektorovou </a:t>
            </a:r>
          </a:p>
          <a:p>
            <a:pPr marL="0" indent="0">
              <a:buNone/>
            </a:pP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mapou rýchlostného poľa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brazy zaznamenávané po dvoch </a:t>
            </a:r>
          </a:p>
          <a:p>
            <a:pPr marL="0" indent="0">
              <a:buNone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pulzoch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yhodnotenie informácii o zmene polohy v čase</a:t>
            </a:r>
          </a:p>
          <a:p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rof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" r="13145" b="2774"/>
          <a:stretch>
            <a:fillRect/>
          </a:stretch>
        </p:blipFill>
        <p:spPr bwMode="auto">
          <a:xfrm>
            <a:off x="6327049" y="1396093"/>
            <a:ext cx="5609346" cy="48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BlokTextu 13"/>
          <p:cNvSpPr txBox="1"/>
          <p:nvPr/>
        </p:nvSpPr>
        <p:spPr>
          <a:xfrm>
            <a:off x="6661783" y="6264360"/>
            <a:ext cx="4939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Vektorové rýchlostné pole s meraným profilom</a:t>
            </a:r>
            <a:endParaRPr lang="sk-SK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9146" y="1572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0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okTextu 10"/>
          <p:cNvSpPr txBox="1"/>
          <p:nvPr/>
        </p:nvSpPr>
        <p:spPr>
          <a:xfrm>
            <a:off x="4017978" y="6320222"/>
            <a:ext cx="4254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Fyzikálny model so zvolenými scenármi</a:t>
            </a:r>
            <a:endParaRPr lang="sk-SK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ástupný objekt pre obsah 2">
            <a:extLst>
              <a:ext uri="{FF2B5EF4-FFF2-40B4-BE49-F238E27FC236}">
                <a16:creationId xmlns="" xmlns:a16="http://schemas.microsoft.com/office/drawing/2014/main" id="{5B592DD8-95C0-454D-B20F-51FA73845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52" y="808725"/>
            <a:ext cx="2619043" cy="493056"/>
          </a:xfrm>
        </p:spPr>
        <p:txBody>
          <a:bodyPr>
            <a:normAutofit/>
          </a:bodyPr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scenárov</a:t>
            </a:r>
          </a:p>
        </p:txBody>
      </p:sp>
      <p:pic>
        <p:nvPicPr>
          <p:cNvPr id="2050" name="Picture 2" descr="model-page-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t="36053" r="40253" b="20280"/>
          <a:stretch>
            <a:fillRect/>
          </a:stretch>
        </p:blipFill>
        <p:spPr bwMode="auto">
          <a:xfrm>
            <a:off x="2077264" y="1382895"/>
            <a:ext cx="8136120" cy="493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cená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3076" y="157272"/>
            <a:ext cx="406400" cy="406400"/>
          </a:xfrm>
          <a:prstGeom prst="rect">
            <a:avLst/>
          </a:prstGeom>
        </p:spPr>
      </p:pic>
      <p:sp>
        <p:nvSpPr>
          <p:cNvPr id="7" name="Nadpis 3"/>
          <p:cNvSpPr txBox="1">
            <a:spLocks/>
          </p:cNvSpPr>
          <p:nvPr/>
        </p:nvSpPr>
        <p:spPr>
          <a:xfrm>
            <a:off x="170652" y="-6668"/>
            <a:ext cx="10436388" cy="734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Fyzikálny model šachtového vtokového objektu</a:t>
            </a:r>
            <a:endParaRPr lang="sk-SK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348</Words>
  <Application>Microsoft Office PowerPoint</Application>
  <PresentationFormat>Vlastná</PresentationFormat>
  <Paragraphs>66</Paragraphs>
  <Slides>14</Slides>
  <Notes>2</Notes>
  <HiddenSlides>0</HiddenSlides>
  <MMClips>14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5" baseType="lpstr">
      <vt:lpstr>Motív Office</vt:lpstr>
      <vt:lpstr>VPLYV ŠACHTOVÝCH VTOKOVÝCH OBJEKTOV MVE NA HOMOGÉNNOSŤ RÝCHLOSTNÉHO POĽA</vt:lpstr>
      <vt:lpstr>Obsah prezentácie</vt:lpstr>
      <vt:lpstr>Šachtové vtokové objekty</vt:lpstr>
      <vt:lpstr>Šachtové vtokové objekty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Ďakujem za pozornosť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ajka</dc:creator>
  <cp:lastModifiedBy>ajka</cp:lastModifiedBy>
  <cp:revision>137</cp:revision>
  <dcterms:created xsi:type="dcterms:W3CDTF">2016-04-25T12:45:13Z</dcterms:created>
  <dcterms:modified xsi:type="dcterms:W3CDTF">2020-10-25T19:20:47Z</dcterms:modified>
</cp:coreProperties>
</file>